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>
            <a:extLst>
              <a:ext uri="{FF2B5EF4-FFF2-40B4-BE49-F238E27FC236}">
                <a16:creationId xmlns:a16="http://schemas.microsoft.com/office/drawing/2014/main" id="{6E272360-197E-4674-9B9C-244360C28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826" y="254719"/>
            <a:ext cx="8961897" cy="6355631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5061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Tw Cen MT</vt:lpstr>
      <vt:lpstr>Goccia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arenare</dc:creator>
  <cp:lastModifiedBy>alessandro arenare</cp:lastModifiedBy>
  <cp:revision>6</cp:revision>
  <dcterms:created xsi:type="dcterms:W3CDTF">2020-11-29T10:08:25Z</dcterms:created>
  <dcterms:modified xsi:type="dcterms:W3CDTF">2020-11-29T11:27:18Z</dcterms:modified>
</cp:coreProperties>
</file>