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AEE2-1CC1-4E09-9789-92615CC2D29E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97BF-AB3C-44C0-A625-80A056103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256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AEE2-1CC1-4E09-9789-92615CC2D29E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97BF-AB3C-44C0-A625-80A056103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51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AEE2-1CC1-4E09-9789-92615CC2D29E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97BF-AB3C-44C0-A625-80A056103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993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AEE2-1CC1-4E09-9789-92615CC2D29E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97BF-AB3C-44C0-A625-80A056103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069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AEE2-1CC1-4E09-9789-92615CC2D29E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97BF-AB3C-44C0-A625-80A056103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2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AEE2-1CC1-4E09-9789-92615CC2D29E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97BF-AB3C-44C0-A625-80A056103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0008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AEE2-1CC1-4E09-9789-92615CC2D29E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97BF-AB3C-44C0-A625-80A056103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6354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AEE2-1CC1-4E09-9789-92615CC2D29E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97BF-AB3C-44C0-A625-80A056103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150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AEE2-1CC1-4E09-9789-92615CC2D29E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97BF-AB3C-44C0-A625-80A056103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305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AEE2-1CC1-4E09-9789-92615CC2D29E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97BF-AB3C-44C0-A625-80A056103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72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AEE2-1CC1-4E09-9789-92615CC2D29E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97BF-AB3C-44C0-A625-80A056103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950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DAEE2-1CC1-4E09-9789-92615CC2D29E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97BF-AB3C-44C0-A625-80A056103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07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328CC8F-ECCF-494A-A7F0-6CA34488DA77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1967BDB-BA9A-437D-9422-AAD85C4DB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37882"/>
            <a:ext cx="5822576" cy="470928"/>
          </a:xfrm>
        </p:spPr>
        <p:txBody>
          <a:bodyPr>
            <a:normAutofit fontScale="90000"/>
          </a:bodyPr>
          <a:lstStyle/>
          <a:p>
            <a:r>
              <a:rPr lang="it-IT" sz="32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PORTOGALLO</a:t>
            </a:r>
          </a:p>
        </p:txBody>
      </p:sp>
    </p:spTree>
    <p:extLst>
      <p:ext uri="{BB962C8B-B14F-4D97-AF65-F5344CB8AC3E}">
        <p14:creationId xmlns:p14="http://schemas.microsoft.com/office/powerpoint/2010/main" val="2830962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A2C309-4B94-4722-8482-C7E99F0F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PROGRAMMA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848423-1DAF-434A-A99E-264E30FC1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690688"/>
            <a:ext cx="3747247" cy="4375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Lisbona e Coimbra</a:t>
            </a:r>
          </a:p>
          <a:p>
            <a:pPr marL="0" indent="0">
              <a:buNone/>
            </a:pPr>
            <a:r>
              <a:rPr lang="it-IT" sz="1800" dirty="0"/>
              <a:t>Durata: 5 giorni </a:t>
            </a:r>
          </a:p>
          <a:p>
            <a:pPr marL="0" indent="0">
              <a:buNone/>
            </a:pPr>
            <a:r>
              <a:rPr lang="it-IT" sz="1800" dirty="0"/>
              <a:t>Prezzo a persona: a partire da €990</a:t>
            </a:r>
          </a:p>
          <a:p>
            <a:pPr marL="0" indent="0">
              <a:buNone/>
            </a:pPr>
            <a:r>
              <a:rPr lang="it-IT" sz="1800" dirty="0"/>
              <a:t>Un viaggio in Portogallo che permette di conoscere due delle perle più belle del paese: da Lisbona, la seducente capitale, con il pittoresco quartiere dell'Alfama, l'animato quartiere Rossio e la torre di Belém, attraversando le suggestive località di </a:t>
            </a:r>
            <a:r>
              <a:rPr lang="it-IT" sz="1800" dirty="0" err="1"/>
              <a:t>Obidos</a:t>
            </a:r>
            <a:r>
              <a:rPr lang="it-IT" sz="1800" dirty="0"/>
              <a:t> e </a:t>
            </a:r>
            <a:r>
              <a:rPr lang="it-IT" sz="1800" dirty="0" err="1"/>
              <a:t>Nazarè</a:t>
            </a:r>
            <a:r>
              <a:rPr lang="it-IT" sz="1800" dirty="0"/>
              <a:t>, si arriva a Coimbra, sede della più antica università portoghese, città in cui storia, arte e vita si intrecciano armoniosamente.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FFA39B5-92D4-41A5-BA26-2F87B7814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325" y="3307977"/>
            <a:ext cx="3936097" cy="328299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57F293D-76F8-469D-B094-558D7B7FA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062" y="656992"/>
            <a:ext cx="3376263" cy="281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52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9EAF7C-46A2-43C3-A078-A707EB9AC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PRINCIPALI ALLOGGI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BD5845-03E4-4C44-9344-179360599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42247"/>
            <a:ext cx="5257801" cy="4334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OLISSIPPO MARQUÊS DE SÁ HOTEL </a:t>
            </a:r>
          </a:p>
          <a:p>
            <a:pPr marL="0" indent="0">
              <a:buNone/>
            </a:pPr>
            <a:r>
              <a:rPr lang="it-IT" sz="1800" dirty="0"/>
              <a:t>L'</a:t>
            </a:r>
            <a:r>
              <a:rPr lang="it-IT" sz="1800" dirty="0" err="1"/>
              <a:t>Olissippo</a:t>
            </a:r>
            <a:r>
              <a:rPr lang="it-IT" sz="1800" dirty="0"/>
              <a:t> Marques de Sa Hotel si trova a soli 5 minuti a piedi dal centro commerciale El Corte </a:t>
            </a:r>
            <a:r>
              <a:rPr lang="it-IT" sz="1800" dirty="0" err="1"/>
              <a:t>Inglés</a:t>
            </a:r>
            <a:r>
              <a:rPr lang="it-IT" sz="1800" dirty="0"/>
              <a:t>, dista a 2 minuti di cammino, la stazione della metropolitana </a:t>
            </a:r>
            <a:r>
              <a:rPr lang="it-IT" sz="1800" dirty="0" err="1"/>
              <a:t>São</a:t>
            </a:r>
            <a:r>
              <a:rPr lang="it-IT" sz="1800" dirty="0"/>
              <a:t> </a:t>
            </a:r>
            <a:r>
              <a:rPr lang="it-IT" sz="1800" dirty="0" err="1"/>
              <a:t>Sebastião</a:t>
            </a:r>
            <a:r>
              <a:rPr lang="it-IT" sz="1800" dirty="0"/>
              <a:t> ed offre un facile accesso alle storiche zone di Lisbona come il Rossio, il Chiado, il </a:t>
            </a:r>
            <a:r>
              <a:rPr lang="it-IT" sz="1800" dirty="0" err="1"/>
              <a:t>Bairro</a:t>
            </a:r>
            <a:r>
              <a:rPr lang="it-IT" sz="1800" dirty="0"/>
              <a:t> Alto e l'Alfama. Al ristorante dell'hotel, </a:t>
            </a:r>
            <a:r>
              <a:rPr lang="it-IT" sz="1800" dirty="0" err="1"/>
              <a:t>Varanda</a:t>
            </a:r>
            <a:r>
              <a:rPr lang="it-IT" sz="1800" dirty="0"/>
              <a:t> do </a:t>
            </a:r>
            <a:r>
              <a:rPr lang="it-IT" sz="1800" dirty="0" err="1"/>
              <a:t>Marquês</a:t>
            </a:r>
            <a:r>
              <a:rPr lang="it-IT" sz="1800" dirty="0"/>
              <a:t>, potrete gustare una varietà di piatti internazionali e portoghesi, mentre al cocktail bar vi attende un ambiente trendy in cui sorseggiare un delizioso drink. Le camere sono climatizzate dispongono di cuscini colorati, TV via cavo e scrivania.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B48DE19-FDD2-4A78-91DE-664E8646F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989" y="850745"/>
            <a:ext cx="4486834" cy="257825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DB0F8F7-0FCD-4C38-A1D4-94A39016C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867" y="3524156"/>
            <a:ext cx="5524956" cy="310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24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CB1511-CC9B-4FD8-8A1B-1F6CD8E5A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6412"/>
            <a:ext cx="3841376" cy="4630551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TRYP COIMBRA HOTEL</a:t>
            </a:r>
          </a:p>
          <a:p>
            <a:pPr marL="0" indent="0">
              <a:buNone/>
            </a:pPr>
            <a:r>
              <a:rPr lang="it-IT" sz="1800" dirty="0"/>
              <a:t>Posto su una splendida collina che domina il centro di Coimbra, è un albergo moderno e di grande personalità, dotato di ogni comfort e rifinito con uno stile sobrio, dalle linee decise ed eleganti. Il matrimonio di bianco e rosso intona l'atmosfera, sia sulla imponente facciata incorniciata di palme che nelle ampie e raffinate sale comuni.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D9916C0-2615-4116-AE68-58EA8A500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447" y="372315"/>
            <a:ext cx="4452658" cy="32302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D50F37C-548E-487A-BD0D-DD24904BB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808" y="3822509"/>
            <a:ext cx="5428129" cy="26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13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FED262-3478-4D47-8868-2C6293A18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GIRO TURISTICA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9D8747-E684-48F1-860A-713A65D66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90165"/>
            <a:ext cx="4607859" cy="4186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Atterriamo a Lisbona e in base all’orario di arrivo potremmo cominciare la nostra vacanza in Portogallo con una prima scoperta individuale della capitale portoghese, costruita su sette dolci colline e città natale del suo patrono, Sant’Antonio. I quartieri della Baixa e del Chiado offrono innumerevoli occasioni di shopping e fra una vetrina e l’altra possiamo gustare una bevanda tipica al famoso </a:t>
            </a:r>
            <a:r>
              <a:rPr lang="it-IT" sz="1800" dirty="0" err="1"/>
              <a:t>Cafe</a:t>
            </a:r>
            <a:r>
              <a:rPr lang="it-IT" sz="1800" dirty="0"/>
              <a:t> de la Brasileira o alla </a:t>
            </a:r>
            <a:r>
              <a:rPr lang="it-IT" sz="1800" dirty="0" err="1"/>
              <a:t>Cervejaria</a:t>
            </a:r>
            <a:r>
              <a:rPr lang="it-IT" sz="1800" dirty="0"/>
              <a:t> </a:t>
            </a:r>
            <a:r>
              <a:rPr lang="it-IT" sz="1800" dirty="0" err="1"/>
              <a:t>Trindade</a:t>
            </a:r>
            <a:endParaRPr lang="it-IT" sz="1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9DEAB54-6927-4166-8849-3FA53AE36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058" y="1727715"/>
            <a:ext cx="6530788" cy="326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BFA24F-8B6A-4331-9A7E-34CE3A8D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3953"/>
            <a:ext cx="4782671" cy="413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Visitiamo Lisbona e con la guida vediamo i luoghi più interessanti della città, fra i quali Avenida Da </a:t>
            </a:r>
            <a:r>
              <a:rPr lang="it-IT" sz="1800" dirty="0" err="1"/>
              <a:t>Liberdade</a:t>
            </a:r>
            <a:r>
              <a:rPr lang="it-IT" sz="1800" dirty="0"/>
              <a:t>, l’animato quartiere del Rossio, </a:t>
            </a:r>
            <a:r>
              <a:rPr lang="it-IT" sz="1800" dirty="0" err="1"/>
              <a:t>Praça</a:t>
            </a:r>
            <a:r>
              <a:rPr lang="it-IT" sz="1800" dirty="0"/>
              <a:t> Do </a:t>
            </a:r>
            <a:r>
              <a:rPr lang="it-IT" sz="1800" dirty="0" err="1"/>
              <a:t>Comércio</a:t>
            </a:r>
            <a:r>
              <a:rPr lang="it-IT" sz="1800" dirty="0"/>
              <a:t>, la Cattedrale Sé e il pittoresco quartiere dell’Alfama. Passiamo sotto il lungo Ponte 25 de Abril per spostarci a Belém e visitare il </a:t>
            </a:r>
            <a:r>
              <a:rPr lang="it-IT" sz="1800" dirty="0" err="1"/>
              <a:t>Mosteiro</a:t>
            </a:r>
            <a:r>
              <a:rPr lang="it-IT" sz="1800" dirty="0"/>
              <a:t> </a:t>
            </a:r>
            <a:r>
              <a:rPr lang="it-IT" sz="1800" dirty="0" err="1"/>
              <a:t>Dos</a:t>
            </a:r>
            <a:r>
              <a:rPr lang="it-IT" sz="1800" dirty="0"/>
              <a:t> </a:t>
            </a:r>
            <a:r>
              <a:rPr lang="it-IT" sz="1800" dirty="0" err="1"/>
              <a:t>Jeronimos</a:t>
            </a:r>
            <a:r>
              <a:rPr lang="it-IT" sz="1800" dirty="0"/>
              <a:t>, il monumento </a:t>
            </a:r>
            <a:r>
              <a:rPr lang="it-IT" sz="1800" dirty="0" err="1"/>
              <a:t>Dos</a:t>
            </a:r>
            <a:r>
              <a:rPr lang="it-IT" sz="1800" dirty="0"/>
              <a:t> </a:t>
            </a:r>
            <a:r>
              <a:rPr lang="it-IT" sz="1800" dirty="0" err="1"/>
              <a:t>Descobrimentos</a:t>
            </a:r>
            <a:r>
              <a:rPr lang="it-IT" sz="1800" dirty="0"/>
              <a:t> e la Torre di Belém. Il pranzo e il pomeriggio sono liberi. Un’escursione facoltativa con la guida porta alla scoperta della Costa di Estoril e Cascais: visitiamo la residenza estiva dei sovrani portoghesi a Sintra e la spettacolare Boca do </a:t>
            </a:r>
            <a:r>
              <a:rPr lang="it-IT" sz="1800" dirty="0" err="1"/>
              <a:t>Infierno</a:t>
            </a:r>
            <a:r>
              <a:rPr lang="it-IT" sz="18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C695DB-1C6D-4B92-BCA9-49DF12AE0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871" y="2270499"/>
            <a:ext cx="6313394" cy="42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25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5CC646-ED25-4112-9005-52B1C5765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0165"/>
            <a:ext cx="4325471" cy="4186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Partiamo per Coimbra e sostiamo nell’incantevole borgo di </a:t>
            </a:r>
            <a:r>
              <a:rPr lang="it-IT" sz="1800" dirty="0" err="1"/>
              <a:t>Obidos</a:t>
            </a:r>
            <a:r>
              <a:rPr lang="it-IT" sz="1800" dirty="0"/>
              <a:t> per ammirare il Castello e le caratteristiche case bianche ricoperte di bouganville e gerani. Proseguiamo per </a:t>
            </a:r>
            <a:r>
              <a:rPr lang="it-IT" sz="1800" dirty="0" err="1"/>
              <a:t>Nazaré</a:t>
            </a:r>
            <a:r>
              <a:rPr lang="it-IT" sz="1800" dirty="0"/>
              <a:t>, pittoresco villaggio di pescatori e dopo il pranzo libero passeggiata sullo sfondo di un’ampia baia chiusa da verdi promontori. Arriviamo in serata tra le colline di Coimbra e ceniamo in questa famosa città d’arte.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EB7EE3-63AC-45B3-B828-0119550C8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692" y="1844628"/>
            <a:ext cx="5970495" cy="447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35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9CE837-6FC3-4310-AC8B-D834BB3F7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42" y="1909482"/>
            <a:ext cx="4796118" cy="4254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Dedichiamo la mattina a una visita guidata panoramica di Coimbra. Iniziamo con la Biblioteca </a:t>
            </a:r>
            <a:r>
              <a:rPr lang="it-IT" sz="1800" dirty="0" err="1"/>
              <a:t>Joanina</a:t>
            </a:r>
            <a:r>
              <a:rPr lang="it-IT" sz="1800" dirty="0"/>
              <a:t> per poi passeggiare per le stradine e concludere con l’antica Cattedrale Romanica Sé </a:t>
            </a:r>
            <a:r>
              <a:rPr lang="it-IT" sz="1800" dirty="0" err="1"/>
              <a:t>Velha</a:t>
            </a:r>
            <a:r>
              <a:rPr lang="it-IT" sz="1800" dirty="0"/>
              <a:t>. Dopo il pranzo libero rientriamo a Lisbona. La cena è libera.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7C05ED-E04C-4B4E-832C-F91A8AA80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119" y="1763247"/>
            <a:ext cx="6597105" cy="44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27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</TotalTime>
  <Words>555</Words>
  <Application>Microsoft Office PowerPoint</Application>
  <PresentationFormat>Widescreen</PresentationFormat>
  <Paragraphs>16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PORTOGALLO</vt:lpstr>
      <vt:lpstr>PROGRAMMA</vt:lpstr>
      <vt:lpstr>PRINCIPALI ALLOGGI</vt:lpstr>
      <vt:lpstr>Presentazione standard di PowerPoint</vt:lpstr>
      <vt:lpstr>GIRO TURISTICA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PORTOGALLO</dc:title>
  <dc:creator>giacomo</dc:creator>
  <cp:lastModifiedBy>giacomo</cp:lastModifiedBy>
  <cp:revision>1</cp:revision>
  <dcterms:created xsi:type="dcterms:W3CDTF">2022-04-29T16:25:21Z</dcterms:created>
  <dcterms:modified xsi:type="dcterms:W3CDTF">2022-04-29T17:25:59Z</dcterms:modified>
</cp:coreProperties>
</file>